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medbiolog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 БІОЛОГІЇ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2.10.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аспекти молекулярної біології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2.10 «Сучасні аспекти молекулярної біології»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086" y="2468766"/>
            <a:ext cx="11780109" cy="4212119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дисципліна </a:t>
            </a:r>
            <a:r>
              <a:rPr lang="uk-UA" sz="2400" dirty="0"/>
              <a:t>«Сучасні аспекти молекулярної біології»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базується на знаннях студентів, отриманих на основі Державного стандарту базової повної загальної освіти з таких навчальних предметів, як «Загальна біологія», «Біологія людини». </a:t>
            </a:r>
            <a:endParaRPr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24349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практична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компетенція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генній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інженерії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здатність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молекулярні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технології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сучасній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медицині</a:t>
            </a:r>
            <a:endParaRPr lang="uk-UA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5132564" cy="448922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ознайомлює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з молекулярно-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генетичними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методами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спадкових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хвороб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людини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сприяє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розумінню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генетичних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причин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патологій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людини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формує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навички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генетичного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прогнозування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навчає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структуру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масу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білків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за кодом гена;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сприяє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вивченню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життя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на молекулярному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клітинному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рівнях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закономірності проявів життєдіяльності людського організму на молекулярно-генетичному та клітинному рівнях;</a:t>
            </a:r>
          </a:p>
          <a:p>
            <a:pPr lvl="0" algn="just"/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прояви дії загально-біологічних законів у ході онтогенезу людини;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молекулярно-генетичне підґрунтя розвитку спадкових і</a:t>
            </a:r>
            <a:b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мультифакторіальних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захворювань;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перспективи застосування досягнень молекулярної біології в практичній медицині.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433137"/>
            <a:ext cx="5855367" cy="5999747"/>
          </a:xfrm>
        </p:spPr>
        <p:txBody>
          <a:bodyPr>
            <a:noAutofit/>
          </a:bodyPr>
          <a:lstStyle/>
          <a:p>
            <a:pPr lvl="0"/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ідентифікувати (схематично) первинну структуру білка, кількість амінокислот, молекулярну масу поліпептиду за послідовністю нуклеотидів гена, шо його кодує;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визначити зміни будови білка внаслідок генних мутацій;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визначити при розв'язанні ситуаційних завдань та на схемах типи генних мутацій, при аналізі каріотипів типи хромосомних та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геномних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мутацій;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проаналізувати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електрофореграму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ДНК і визначити наявність ДНК збудників інфекційних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, мутацій в генах людини.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3" y="2181727"/>
            <a:ext cx="4203363" cy="1187116"/>
          </a:xfrm>
        </p:spPr>
        <p:txBody>
          <a:bodyPr>
            <a:normAutofit/>
          </a:bodyPr>
          <a:lstStyle/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д.біол.н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Шкарупа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В.М.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ст.викл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Спрут О.В.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біології</a:t>
            </a:r>
          </a:p>
          <a:p>
            <a:endParaRPr lang="uk-UA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medbiology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@vnmu.edu.ua</a:t>
            </a:r>
            <a:r>
              <a:rPr lang="uk-UA" sz="28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155</TotalTime>
  <Words>354</Words>
  <Application>Microsoft Office PowerPoint</Application>
  <PresentationFormat>Широкий екран</PresentationFormat>
  <Paragraphs>50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2.10. Сучасні аспекти молекулярної біології</vt:lpstr>
      <vt:lpstr>Паспорт ОСВІТНЬОГО КОМПОНЕнТА   ВК 2.10 «Сучасні аспекти молекулярної біології»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</cp:revision>
  <dcterms:created xsi:type="dcterms:W3CDTF">2026-04-08T10:22:59Z</dcterms:created>
  <dcterms:modified xsi:type="dcterms:W3CDTF">2026-04-21T10:31:41Z</dcterms:modified>
</cp:coreProperties>
</file>