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6" y="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4.6.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засади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антибактеріальної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E41A054-548F-F46B-3B4C-2A00216DC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955" y="429374"/>
            <a:ext cx="1692771" cy="169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4.6. «Мікробіологічні засади антибактеріальної терапії»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37508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мікробіології, фармакології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 глибоких знань щодо причин розвитку резистентності до антимікробних препаратів, шляхи її подолання, раціонального вибору антибактеріального препарату для проведення </a:t>
            </a:r>
            <a:r>
              <a:rPr lang="uk-UA" sz="2200" dirty="0" err="1"/>
              <a:t>етіотропного</a:t>
            </a:r>
            <a:r>
              <a:rPr lang="uk-UA" sz="2200" dirty="0"/>
              <a:t> лікування або профілактики інфекційних захворювань.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механізмів</a:t>
            </a:r>
            <a:r>
              <a:rPr lang="ru-RU" sz="2900" dirty="0"/>
              <a:t>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резистентності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 до </a:t>
            </a:r>
            <a:r>
              <a:rPr lang="ru-RU" sz="2900" dirty="0" err="1"/>
              <a:t>антибактеріальних</a:t>
            </a:r>
            <a:r>
              <a:rPr lang="ru-RU" sz="2900" dirty="0"/>
              <a:t> </a:t>
            </a:r>
            <a:r>
              <a:rPr lang="ru-RU" sz="2900" dirty="0" err="1"/>
              <a:t>препаратів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чутливості</a:t>
            </a:r>
            <a:r>
              <a:rPr lang="ru-RU" sz="2900" dirty="0"/>
              <a:t>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викликають</a:t>
            </a:r>
            <a:r>
              <a:rPr lang="ru-RU" sz="2900" dirty="0"/>
              <a:t> </a:t>
            </a:r>
            <a:r>
              <a:rPr lang="ru-RU" sz="2900" dirty="0" err="1"/>
              <a:t>гнійно-запальні</a:t>
            </a:r>
            <a:r>
              <a:rPr lang="ru-RU" sz="2900" dirty="0"/>
              <a:t>  </a:t>
            </a:r>
            <a:r>
              <a:rPr lang="ru-RU" sz="2900" dirty="0" err="1"/>
              <a:t>захворювання</a:t>
            </a:r>
            <a:r>
              <a:rPr lang="ru-RU" sz="2900" dirty="0"/>
              <a:t>  до </a:t>
            </a:r>
            <a:r>
              <a:rPr lang="ru-RU" sz="2900" dirty="0" err="1"/>
              <a:t>антибіотиків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498764"/>
            <a:ext cx="5279366" cy="55545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взаємодію антибактеріальних препаратів із збудниками інфекційних захворювань;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 антимікробної дії та резистентності;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раціонального вибору антибіотиків залежно від ймовірного збудника, локалізації інфекції та клінічної ситуації;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досліджень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профілактика розвитку 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принципи «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antibiotic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stewardship»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360218"/>
            <a:ext cx="4815840" cy="6137563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мікробіологічних досліджень і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ймовірного збудника залежно від клінічної ситуації;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емпіричної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коригувати лікування відповідно до результатів мікробіологічних досліджень;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розвитку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помилки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принципи раціонального використання антибіотиків у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С.А.Колодій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Л.Д. Гуменюк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235</TotalTime>
  <Words>368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4.6. Мікробіологічні засади антибактеріальної терапії</vt:lpstr>
      <vt:lpstr>Паспорт ОСВІТНЬОГО КОМПОНЕнТА   ВК 4.6. «Мікробіологічні засади антибактеріальної терапії»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30</cp:revision>
  <dcterms:created xsi:type="dcterms:W3CDTF">2026-04-08T10:22:59Z</dcterms:created>
  <dcterms:modified xsi:type="dcterms:W3CDTF">2026-07-12T13:41:46Z</dcterms:modified>
</cp:coreProperties>
</file>