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4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6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medbiology@vnmu.edu.ua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МЕДИЧНОЇ БІОЛОГІЇ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1.13.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Онтофілогенетичні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вади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розвитку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СИСТЕМ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організму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1423" y="160449"/>
            <a:ext cx="9635706" cy="2073185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1.13 «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Онтофілогенетичні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вади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розвитку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СИСИТЕМ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організму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100" y="2325075"/>
            <a:ext cx="11887199" cy="4389233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pPr>
              <a:lnSpc>
                <a:spcPct val="90000"/>
              </a:lnSpc>
            </a:pP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1-й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</a:pP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</a:pP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</a:pP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 </a:t>
            </a:r>
          </a:p>
          <a:p>
            <a:pPr algn="just"/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ивчення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дисципліни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базується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знаннях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отриманих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під час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опанування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фундаментальних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природничих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медико-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біологічних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дисциплін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зокрема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медичної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біології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загальної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медичної генетики;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цитології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гістології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анатомії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людини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фізіології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людини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ембріології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 основ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еволюційного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вчення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912" marR="145402" algn="just">
              <a:spcBef>
                <a:spcPts val="0"/>
              </a:spcBef>
              <a:spcAft>
                <a:spcPts val="0"/>
              </a:spcAft>
            </a:pP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Здобувач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освіти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повинен знати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основні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закономірності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будови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клітини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механізми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спадковості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мінливості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етапи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ембріонального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розвитку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принципи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формування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органів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і систем, а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також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мати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базові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уявлення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філогенез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людини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912" marR="145402" algn="just">
              <a:spcBef>
                <a:spcPts val="0"/>
              </a:spcBef>
              <a:spcAft>
                <a:spcPts val="0"/>
              </a:spcAft>
            </a:pP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Наявність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зазначених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знань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забезпечує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можливість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засвоєння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механізмів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виникнення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онтофілогенетичних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вад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розвитку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біологічного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клінічного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ru-RU" sz="16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значення</a:t>
            </a:r>
            <a:r>
              <a:rPr lang="ru-RU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логіки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розвитку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→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краще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клінічне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мислення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сьогодні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клінічне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критичне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розуміти сучасну медицину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професійну ідентичність лікаря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/>
          </a:bodyPr>
          <a:lstStyle/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закономірності онтогенезу та філогенезу людини;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критичні періоди ембріонального розвитку;</a:t>
            </a:r>
          </a:p>
          <a:p>
            <a:pPr algn="just"/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причини й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формування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вроджених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онтофілогенетичних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вад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аномалії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розвитку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систем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організму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роль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генетичних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середовищних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факторів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профілактики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вроджених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патологій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buNone/>
            </a:pP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467" y="0"/>
            <a:ext cx="4728433" cy="356975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0825" y="54584"/>
            <a:ext cx="4528838" cy="346044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" r="1" b="8333"/>
          <a:stretch/>
        </p:blipFill>
        <p:spPr>
          <a:xfrm>
            <a:off x="3500847" y="3569754"/>
            <a:ext cx="4516272" cy="3209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6737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/>
          </a:bodyPr>
          <a:lstStyle/>
          <a:p>
            <a:pPr lvl="0" algn="just"/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причини та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механізми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вад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розвитку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 algn="just"/>
            <a:r>
              <a:rPr lang="uk-UA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розпізнавати основні типи аномалій;</a:t>
            </a:r>
          </a:p>
          <a:p>
            <a:pPr lvl="0" algn="just"/>
            <a:r>
              <a:rPr lang="uk-UA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пояснювати їх зв’язок із розвитком і еволюцією;</a:t>
            </a:r>
          </a:p>
          <a:p>
            <a:pPr lvl="0" algn="just"/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вплив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спадкових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зовнішніх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факторів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 algn="just"/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знання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клінічній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практиці</a:t>
            </a: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 algn="just"/>
            <a:r>
              <a:rPr lang="uk-UA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обґрунтовувати профілактику вроджених патологій.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74320" y="1927856"/>
            <a:ext cx="5473337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</a:t>
            </a:r>
            <a:r>
              <a:rPr lang="ru-RU" sz="3200" cap="none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аталія</a:t>
            </a: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гринчак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667501" y="2408390"/>
            <a:ext cx="525018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 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медичної біології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medbiology</a:t>
            </a: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@vnmu.edu.ua</a:t>
            </a:r>
            <a:r>
              <a:rPr lang="uk-UA" sz="28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uk-UA" sz="28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u="sng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149</TotalTime>
  <Words>333</Words>
  <Application>Microsoft Office PowerPoint</Application>
  <PresentationFormat>Широкий екран</PresentationFormat>
  <Paragraphs>57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4" baseType="lpstr">
      <vt:lpstr>Arial</vt:lpstr>
      <vt:lpstr>Calibri</vt:lpstr>
      <vt:lpstr>Corbel</vt:lpstr>
      <vt:lpstr>Gill Sans MT</vt:lpstr>
      <vt:lpstr>Times New Roman</vt:lpstr>
      <vt:lpstr>Parcel</vt:lpstr>
      <vt:lpstr>ВК 1.13. Онтофілогенетичні вади розвитку СИСТЕМ організму </vt:lpstr>
      <vt:lpstr>Паспорт ОСВІТНЬОГО КОМПОНЕнТА   ВК 1.13 «Онтофілогенетичні вади розвитку СИСИТЕМ організму» </vt:lpstr>
      <vt:lpstr>Чому варто обрати цей курс</vt:lpstr>
      <vt:lpstr>Що ви будете вивчати</vt:lpstr>
      <vt:lpstr>Презентація PowerPoint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16</cp:revision>
  <dcterms:created xsi:type="dcterms:W3CDTF">2026-04-08T10:22:59Z</dcterms:created>
  <dcterms:modified xsi:type="dcterms:W3CDTF">2026-04-21T10:31:24Z</dcterms:modified>
</cp:coreProperties>
</file>